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04" r:id="rId31"/>
    <p:sldId id="313" r:id="rId32"/>
    <p:sldId id="314" r:id="rId33"/>
    <p:sldId id="316" r:id="rId34"/>
    <p:sldId id="315" r:id="rId35"/>
    <p:sldId id="317" r:id="rId36"/>
    <p:sldId id="318" r:id="rId37"/>
    <p:sldId id="320" r:id="rId38"/>
    <p:sldId id="322" r:id="rId39"/>
    <p:sldId id="327" r:id="rId40"/>
    <p:sldId id="328" r:id="rId41"/>
    <p:sldId id="329" r:id="rId42"/>
    <p:sldId id="330" r:id="rId43"/>
    <p:sldId id="293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A9E82-0C69-45DE-B29C-7E5AF1AF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164" y="2596015"/>
            <a:ext cx="15034488" cy="109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FAE8C-2330-48CB-A54A-46158DD8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5422"/>
            <a:ext cx="12978609" cy="59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7C253-8BE4-45F6-9719-8A2D9748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299" y="7103580"/>
            <a:ext cx="11221623" cy="5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CCB22-FB4B-4A61-993F-A3552F42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5" y="4370590"/>
            <a:ext cx="12163272" cy="7372622"/>
          </a:xfrm>
          <a:prstGeom prst="rect">
            <a:avLst/>
          </a:prstGeom>
        </p:spPr>
      </p:pic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CF3A29-1914-4263-B1FA-5DB036C7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86" y="2363302"/>
            <a:ext cx="11344977" cy="4760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4B5FD-53A1-4C2E-91EE-5957AB67E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686" y="7432816"/>
            <a:ext cx="10667784" cy="47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B9EE0-CFF8-4E3B-9AE1-E9AE1ACF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976860"/>
            <a:ext cx="12162029" cy="7453140"/>
          </a:xfrm>
          <a:prstGeom prst="rect">
            <a:avLst/>
          </a:prstGeom>
        </p:spPr>
      </p:pic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FB0C-25C8-486C-AC33-EF219C0F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609" y="2852553"/>
            <a:ext cx="10998740" cy="44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12207-F4BB-41FB-8DFC-6CD78EAE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609" y="7826725"/>
            <a:ext cx="11090124" cy="44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CB25D-C987-439B-B6A8-134786A9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178" y="1221387"/>
            <a:ext cx="13200099" cy="123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1E69B-E085-4187-BB09-DD78316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5"/>
            <a:ext cx="11766980" cy="474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3BF5-EE2E-49A6-9F58-95930418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84" y="7507787"/>
            <a:ext cx="12423959" cy="4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59330-96D3-4DD8-80F0-9C657537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0" y="4360062"/>
            <a:ext cx="13931977" cy="7209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2C7E1-A816-49CF-A146-4255DBD2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551" y="2312548"/>
            <a:ext cx="11611078" cy="508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60B12-BEE7-4BA3-B09C-09F73DF45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6288" y="8589179"/>
            <a:ext cx="10570059" cy="50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BE140-E631-4F61-AFA1-F952486D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4" y="3362151"/>
            <a:ext cx="9476832" cy="305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D2015-7DC0-47E7-825A-48768308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27" y="6380922"/>
            <a:ext cx="10712333" cy="7048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B2B06-4E71-444F-B004-D0990B763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331" y="3710218"/>
            <a:ext cx="11197323" cy="3923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8BE89-88B8-454E-8C88-7891BDD97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5068" y="8001197"/>
            <a:ext cx="11482604" cy="44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6B3ED-400A-4D2B-9FA9-D440D392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55" y="4543482"/>
            <a:ext cx="10159439" cy="4163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8A12E-FB3D-42B2-8FCF-FE2AA13A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89" y="8522759"/>
            <a:ext cx="12597255" cy="35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C4A0D-64D1-426F-B22A-D4E3150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87" y="5135859"/>
            <a:ext cx="13564018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000" b="1" dirty="0"/>
              <a:t>Tony Hoare</a:t>
            </a:r>
            <a:r>
              <a:rPr lang="en-GB" sz="40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000" dirty="0"/>
              <a:t>NULL, null, Nothing, nil, </a:t>
            </a:r>
            <a:r>
              <a:rPr lang="en-GB" sz="4000" dirty="0" err="1"/>
              <a:t>nullptr</a:t>
            </a:r>
            <a:r>
              <a:rPr lang="en-GB" sz="4000" dirty="0"/>
              <a:t>, </a:t>
            </a:r>
            <a:r>
              <a:rPr lang="en-GB" sz="4000" dirty="0" err="1"/>
              <a:t>undef</a:t>
            </a:r>
            <a:r>
              <a:rPr lang="en-GB" sz="4000" dirty="0"/>
              <a:t>, undefined, None, …</a:t>
            </a:r>
          </a:p>
          <a:p>
            <a:pPr marL="635000" lvl="1" indent="0">
              <a:buNone/>
            </a:pPr>
            <a:r>
              <a:rPr lang="en-GB" sz="40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0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F4C4C-5A4A-CB4A-A9F5-8E9D2E40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96" y="4077256"/>
            <a:ext cx="8369892" cy="35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12598</TotalTime>
  <Words>892</Words>
  <Application>Microsoft Office PowerPoint</Application>
  <PresentationFormat>Custom</PresentationFormat>
  <Paragraphs>151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286</cp:revision>
  <dcterms:modified xsi:type="dcterms:W3CDTF">2021-07-17T16:34:36Z</dcterms:modified>
</cp:coreProperties>
</file>